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087"/>
  </p:normalViewPr>
  <p:slideViewPr>
    <p:cSldViewPr snapToGrid="0" snapToObjects="1">
      <p:cViewPr varScale="1">
        <p:scale>
          <a:sx n="90" d="100"/>
          <a:sy n="90" d="100"/>
        </p:scale>
        <p:origin x="23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08394-8EAC-4F48-89EE-1E14A330DC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8C0AEE-2461-4F4C-9CC0-BCE5C9C20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98E70-4CAE-6843-877D-930F0C733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858E6-7F1D-FA45-9ED5-FD5082758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DE59A-1D2A-C145-843E-E99F2ACED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4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859D5-302B-724C-A8B0-4E12EE61D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6797C5-9639-3C4C-A69C-16FD6A4857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EAB1F9-DFBD-4D4C-A9A1-C9B13940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80C093-D27E-354B-9600-7FAED4756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27D65-42DC-6A4A-AA15-F6DD133E7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39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E22291-84CD-9B49-8516-AF834C1827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C6E380-361F-D847-9DED-6FBE781995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D3E5C8-3BAE-E844-8B3E-B86F17671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AE8C2-650E-AE42-A788-BE7748D79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107B2-EACF-4F4B-BB04-AA805BCDD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8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B29F-C5C4-4C43-A99B-B51D9E0A6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C13AE-C71B-244C-B9DC-35018B894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23050-8175-F64E-AF1A-9ABF8B95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F4AB2-305B-8948-A4E5-576BC64FF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4B376-8121-9F43-8C58-6D722359D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3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EE950-2106-BD40-9044-4691719B5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24E6E-CE35-A845-8A52-951DCCC3D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7A880-ADE9-F941-B925-2DF9C19A7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FF18D-FCD1-0E4E-A4D2-91A225BE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0580C-5F25-7A49-988C-B3F827CCD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370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A8EFF-7A3E-2649-8199-CB696E534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4A858-18FC-0742-B086-5E99C5F5B1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16E02-641C-E44C-967F-F20F0919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466D90-26ED-764D-85A2-F7ABFABBB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18AC59-A536-9F4A-8D36-1FD966676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B57AD-357A-BF4E-992A-A40B36D8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358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DF58C-8BA1-AF4D-9E68-52FDA9867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982BA2-B5A2-C64F-944C-BDF32F9D5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A96C0C-697C-5C49-B194-D1ED65FA64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7B2C2-DA00-D745-8E3D-E857572FAA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ED57F1-98C6-A944-929A-FBE273530A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B5BE94-94EE-DE4D-910A-C8F259D71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9ECCF2-4CDE-684E-B4B6-DA96F707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1DC1EF-1288-C44B-9EE0-4411DA2EB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351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A40CE-109C-DC47-B107-6516B2D7F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B3D0F-C651-5A45-A2AE-80CA60B3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D5F3C-67D1-994B-98A3-AB194F805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80EAAC-558F-624C-8FAB-97E91673A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3D5454-BB60-B544-954F-4082EB64D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4CF53F-8D3D-194D-A68C-3F7A25A4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B81CCE-BADC-E54A-8EB9-98D2DDC1E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84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0E0AC-BBD4-E44D-A0D7-BAD328AA8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712207-A8A8-E546-BDEE-A2719C708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632B1A-F6C2-E34A-BC2F-968CD4F34E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892683-B1EC-154E-97BE-BDA7D4ECD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F3D09-0E16-5347-8E1A-BAD5D493D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52E92-94C8-F24C-867D-E73EEF7E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4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63719-7899-624D-9CF6-AD5148D29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37427A-5544-5B46-8FD8-275BE442B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48344-9A76-7C49-8ED2-5217C2F72E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EB52E-BFEE-D148-BF43-A0971BA82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7FF92-459D-854D-BF6D-7306415EC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C874CA-F72E-9D43-8625-EF7D620B1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62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B341AC-B977-184C-9950-816A223C3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46DC5-DFD7-AB41-ADF5-84395BC02A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9A6BF-C00C-AA45-BFC2-124C4E9F0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B694-78DF-8D47-A0A9-692E2E7AD390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62D70-C445-2E4B-8BFA-1F955570A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F04442-9293-E743-83E2-875A473F4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8562E-3DBA-0A4F-A8B9-344C09D52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8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1765BD3-7B84-1741-976D-D34C0BFC35DA}"/>
              </a:ext>
            </a:extLst>
          </p:cNvPr>
          <p:cNvSpPr/>
          <p:nvPr/>
        </p:nvSpPr>
        <p:spPr>
          <a:xfrm>
            <a:off x="390293" y="390293"/>
            <a:ext cx="1371600" cy="1371600"/>
          </a:xfrm>
          <a:prstGeom prst="rect">
            <a:avLst/>
          </a:prstGeom>
          <a:gradFill>
            <a:gsLst>
              <a:gs pos="100000">
                <a:schemeClr val="tx2">
                  <a:lumMod val="25000"/>
                  <a:alpha val="80000"/>
                </a:schemeClr>
              </a:gs>
              <a:gs pos="100000">
                <a:srgbClr val="517CF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</a:t>
            </a:r>
          </a:p>
          <a:p>
            <a:pPr algn="ctr"/>
            <a:r>
              <a:rPr lang="en-US" dirty="0"/>
              <a:t>2 steps @ 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62F6D65-76B6-B448-8DE4-F8F795CB4DBC}"/>
              </a:ext>
            </a:extLst>
          </p:cNvPr>
          <p:cNvSpPr/>
          <p:nvPr/>
        </p:nvSpPr>
        <p:spPr>
          <a:xfrm>
            <a:off x="2219093" y="390293"/>
            <a:ext cx="1371600" cy="1371600"/>
          </a:xfrm>
          <a:prstGeom prst="rect">
            <a:avLst/>
          </a:prstGeom>
          <a:gradFill>
            <a:gsLst>
              <a:gs pos="0">
                <a:schemeClr val="tx2">
                  <a:lumMod val="25000"/>
                  <a:alpha val="80000"/>
                </a:schemeClr>
              </a:gs>
              <a:gs pos="0">
                <a:srgbClr val="517CF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</a:t>
            </a:r>
          </a:p>
          <a:p>
            <a:pPr algn="ctr"/>
            <a:r>
              <a:rPr lang="en-US" dirty="0"/>
              <a:t>2 steps @ 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4BBA61-253A-FA47-934B-5B3D4042406C}"/>
              </a:ext>
            </a:extLst>
          </p:cNvPr>
          <p:cNvSpPr/>
          <p:nvPr/>
        </p:nvSpPr>
        <p:spPr>
          <a:xfrm>
            <a:off x="4047893" y="2196790"/>
            <a:ext cx="1371600" cy="1371600"/>
          </a:xfrm>
          <a:prstGeom prst="rect">
            <a:avLst/>
          </a:prstGeom>
          <a:gradFill flip="none" rotWithShape="1">
            <a:gsLst>
              <a:gs pos="50000">
                <a:schemeClr val="tx2">
                  <a:lumMod val="25000"/>
                  <a:alpha val="80000"/>
                </a:schemeClr>
              </a:gs>
              <a:gs pos="50000">
                <a:srgbClr val="517CF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Radial</a:t>
            </a:r>
          </a:p>
          <a:p>
            <a:pPr algn="ctr"/>
            <a:r>
              <a:rPr lang="en-US" dirty="0"/>
              <a:t>2 steps @ .5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40810A-4237-2F4C-8242-AAC6757010E9}"/>
              </a:ext>
            </a:extLst>
          </p:cNvPr>
          <p:cNvSpPr/>
          <p:nvPr/>
        </p:nvSpPr>
        <p:spPr>
          <a:xfrm>
            <a:off x="2219093" y="2196790"/>
            <a:ext cx="1371600" cy="13716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5000"/>
                  <a:alpha val="80000"/>
                </a:schemeClr>
              </a:gs>
              <a:gs pos="0">
                <a:srgbClr val="517CF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radial</a:t>
            </a:r>
          </a:p>
          <a:p>
            <a:pPr algn="ctr"/>
            <a:r>
              <a:rPr lang="en-US" dirty="0"/>
              <a:t>2 steps @ 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62E859-7BB7-8445-B13D-892B92B3B9E7}"/>
              </a:ext>
            </a:extLst>
          </p:cNvPr>
          <p:cNvSpPr/>
          <p:nvPr/>
        </p:nvSpPr>
        <p:spPr>
          <a:xfrm>
            <a:off x="390293" y="2196790"/>
            <a:ext cx="1371600" cy="13716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25000"/>
                  <a:alpha val="80000"/>
                </a:schemeClr>
              </a:gs>
              <a:gs pos="100000">
                <a:srgbClr val="517CF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radial</a:t>
            </a:r>
          </a:p>
          <a:p>
            <a:pPr algn="ctr"/>
            <a:r>
              <a:rPr lang="en-US" dirty="0"/>
              <a:t>2 steps @ 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888707-0373-4C45-90D3-A356D27AD3A3}"/>
              </a:ext>
            </a:extLst>
          </p:cNvPr>
          <p:cNvSpPr/>
          <p:nvPr/>
        </p:nvSpPr>
        <p:spPr>
          <a:xfrm>
            <a:off x="4047893" y="390293"/>
            <a:ext cx="1371600" cy="1371600"/>
          </a:xfrm>
          <a:prstGeom prst="rect">
            <a:avLst/>
          </a:prstGeom>
          <a:gradFill>
            <a:gsLst>
              <a:gs pos="50000">
                <a:schemeClr val="tx2">
                  <a:lumMod val="25000"/>
                  <a:alpha val="80000"/>
                </a:schemeClr>
              </a:gs>
              <a:gs pos="50000">
                <a:srgbClr val="517CFC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linear</a:t>
            </a:r>
          </a:p>
          <a:p>
            <a:pPr algn="ctr"/>
            <a:r>
              <a:rPr lang="en-US" dirty="0"/>
              <a:t>2 steps @.5</a:t>
            </a:r>
          </a:p>
        </p:txBody>
      </p:sp>
    </p:spTree>
    <p:extLst>
      <p:ext uri="{BB962C8B-B14F-4D97-AF65-F5344CB8AC3E}">
        <p14:creationId xmlns:p14="http://schemas.microsoft.com/office/powerpoint/2010/main" val="1945072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2022-09-26T16:08:57Z</dcterms:created>
  <dcterms:modified xsi:type="dcterms:W3CDTF">2022-09-26T16:13:23Z</dcterms:modified>
</cp:coreProperties>
</file>