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87"/>
  </p:normalViewPr>
  <p:slideViewPr>
    <p:cSldViewPr snapToGrid="0" snapToObjects="1">
      <p:cViewPr varScale="1">
        <p:scale>
          <a:sx n="110" d="100"/>
          <a:sy n="110" d="100"/>
        </p:scale>
        <p:origin x="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CA955-6F26-2D40-A260-5F5C366DAB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DFB58C-0114-774A-ABF8-C9784C9BC9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CC891-8D87-8A40-BB6D-2FD8CFCEC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E0AAE-D670-B44D-910D-9A2029289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3F24B-384A-A744-889C-2A7EA160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3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1D563-839A-FB45-95BB-CB25BC9BA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6C364C-853D-1740-9D77-C5B35CC3DA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4A76C-0B36-4F47-B7CB-75AEBC2C0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2D784-230B-D245-B959-AB73FB39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CBB90F-7E90-D249-8DE2-997A3E9B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030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750CFF-6CC3-6142-AB96-37AEE112A3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F34BB9-D935-A742-A5E9-B60FDD7251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7A0E1-58A5-6B4D-BE46-9F4C2B8D0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AA0CA-CBB3-0740-8B87-E40724ED6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9054A-4D1B-8A47-B707-9CFBCD5EE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435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97C9D-EC53-0947-9722-BA2F03186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E404-A852-E24D-A384-7310C0DD0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E4444-F357-7541-8F22-199D14F9D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ED5A1-2590-F148-9AF1-BD92DC2BC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9D5B63-C2AA-1E4D-B4CF-F4F59D2E9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11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D030B-A404-4E4C-AC31-E039202AA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D1636-DAAA-2B4B-AF8B-FE2EE84DD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AE458-DD22-5345-9A94-E603BDC12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593A0-FF66-5341-969E-4BF9165A6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B976A3-098C-9A49-8245-E4BF91F91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29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53444-E0BF-AE46-BABB-743273ECC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554DA-E983-5C40-9D5B-8B1940A0BB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0F9C28-9889-1E4E-913B-38D411196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B25B3-7399-0E40-8252-DD493F451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A4F52-7DD0-634D-BF92-A86715715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C1958C-728D-7548-9C91-785BA3502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39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C2400-D47F-214A-B5BE-802A808DA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A19D5F-3DCE-4946-8B31-50C8717114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5FCCDC-5C9D-F84F-9543-2B5AD163A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5A229-BF68-D240-AA74-A490C971C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6F0A3-D3F5-4741-9A56-FD8EFC39B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4F1FB0-FA65-D54D-9CE4-0EDD520B7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7A8841-B13A-4C47-BDFA-4BB5DEF2B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E654ED-6217-DB42-A0FD-3F4ED5E8F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267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E3544-E661-274B-9011-C15C5DC2A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04D793-78E2-6748-8BCF-4B0B5BD1A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74D98C-D238-B142-BFBC-41CE886B0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A2CB4-4925-7E45-98D3-34065B673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74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3AEC04-A3E9-DC49-B582-96FC63191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A7CED-CFE0-0A42-A0FA-A9F94BF80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1E5EA2-B2C7-244F-BDE2-223209E84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5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BF0C3-7E8C-E34B-93F4-957BF87FA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4171D-425E-D746-9DA7-2CC994BD3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FC0356-90CA-654B-8A6F-8CE0C5FBB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684C1D-58EB-8842-90DF-14032E7ED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F95BB9-D74A-564B-9FB0-D551837AE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31D889-89E7-4A46-BB10-4FF4C01C1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8EFEC-4F82-1B4D-9934-5E35A7A5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EA89B3-DDC4-2249-A464-683E8DFA70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49D5AB-3EA4-5D4C-AD18-F5F4D7925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FD349-6374-9F4A-849F-251E4EC66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4A432-C560-B640-8C47-99D80598C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1065F8-511D-4643-95F7-F74EB0D21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5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27215D3-8E33-0341-B446-8B08130AE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AF3548-7001-5C42-A01C-D0A93D11D6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55C3E-5BEE-F940-9F1C-C03465E131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50269-9649-014A-B4C5-9998D48CEC8B}" type="datetimeFigureOut">
              <a:rPr lang="en-US" smtClean="0"/>
              <a:t>12/8/22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523794-64A8-434E-A2F7-4305E04CB1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5E650-2CB1-A740-BE34-FEF9F20C6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586DC-4537-3A44-963C-4AEB14C4C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309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62BEE2E-4E4D-9F44-A5ED-DCA2C09F9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011582"/>
              </p:ext>
            </p:extLst>
          </p:nvPr>
        </p:nvGraphicFramePr>
        <p:xfrm>
          <a:off x="2032000" y="719666"/>
          <a:ext cx="8128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0876">
                  <a:extLst>
                    <a:ext uri="{9D8B030D-6E8A-4147-A177-3AD203B41FA5}">
                      <a16:colId xmlns:a16="http://schemas.microsoft.com/office/drawing/2014/main" val="1130829046"/>
                    </a:ext>
                  </a:extLst>
                </a:gridCol>
                <a:gridCol w="6537124">
                  <a:extLst>
                    <a:ext uri="{9D8B030D-6E8A-4147-A177-3AD203B41FA5}">
                      <a16:colId xmlns:a16="http://schemas.microsoft.com/office/drawing/2014/main" val="72371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This is </a:t>
                      </a:r>
                      <a:r>
                        <a:rPr lang="en-US" dirty="0">
                          <a:highlight>
                            <a:srgbClr val="00800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hig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hlight test c</a:t>
                      </a:r>
                      <a:r>
                        <a:rPr lang="en-US" dirty="0">
                          <a:highlight>
                            <a:srgbClr val="000080"/>
                          </a:highligh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20820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A6F2CBF-3210-E143-95DD-3246BA89196F}"/>
              </a:ext>
            </a:extLst>
          </p:cNvPr>
          <p:cNvSpPr txBox="1"/>
          <p:nvPr/>
        </p:nvSpPr>
        <p:spPr>
          <a:xfrm>
            <a:off x="2032000" y="2176041"/>
            <a:ext cx="379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a h</a:t>
            </a:r>
            <a:r>
              <a:rPr lang="en-US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ighl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ight test c</a:t>
            </a:r>
            <a:r>
              <a:rPr 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DECF2F-5DC5-E644-BFF6-70339B497F14}"/>
              </a:ext>
            </a:extLst>
          </p:cNvPr>
          <p:cNvSpPr txBox="1"/>
          <p:nvPr/>
        </p:nvSpPr>
        <p:spPr>
          <a:xfrm>
            <a:off x="2032000" y="2718016"/>
            <a:ext cx="1139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is </a:t>
            </a:r>
            <a:r>
              <a:rPr lang="en-US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highl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ight test c</a:t>
            </a:r>
            <a:r>
              <a:rPr lang="en-US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97446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18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2022-12-08T14:17:15Z</dcterms:created>
  <dcterms:modified xsi:type="dcterms:W3CDTF">2022-12-09T13:42:24Z</dcterms:modified>
</cp:coreProperties>
</file>