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107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618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16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12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55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447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08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48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380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982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33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023C8-6311-499F-987E-1D61642E42D0}" type="datetimeFigureOut">
              <a:rPr lang="zh-CN" altLang="en-US" smtClean="0"/>
              <a:t>2021/7/29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D0F9A-832C-4F72-8EFF-A93D8E17A6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demo</a:t>
            </a:r>
            <a:endParaRPr lang="zh-CN" altLang="en-US" dirty="0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Copy slide test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8172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demo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</dc:title>
  <dc:creator>Rodger xu</dc:creator>
  <cp:lastModifiedBy>Rodger xu</cp:lastModifiedBy>
  <cp:revision>4</cp:revision>
  <dcterms:created xsi:type="dcterms:W3CDTF">2021-06-25T08:36:53Z</dcterms:created>
  <dcterms:modified xsi:type="dcterms:W3CDTF">2021-07-29T08:02:29Z</dcterms:modified>
</cp:coreProperties>
</file>