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2452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815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822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5357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9458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41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5968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057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058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1285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564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904FDD-A87D-4502-8857-3740EEF2E185}" type="datetimeFigureOut">
              <a:rPr lang="de-DE" smtClean="0"/>
              <a:t>27.08.2021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E922-B261-469C-9394-34D749A6DF4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4208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POI Blip bug</a:t>
            </a:r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7" y="2471737"/>
            <a:ext cx="2333625" cy="1914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897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POI Blip bug</vt:lpstr>
    </vt:vector>
  </TitlesOfParts>
  <Company>Berenberg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 Blip bug</dc:title>
  <dc:creator>Haas, Sabine</dc:creator>
  <cp:lastModifiedBy>Haas, Sabine</cp:lastModifiedBy>
  <cp:revision>1</cp:revision>
  <dcterms:created xsi:type="dcterms:W3CDTF">2021-08-27T09:26:17Z</dcterms:created>
  <dcterms:modified xsi:type="dcterms:W3CDTF">2021-08-27T09:28:10Z</dcterms:modified>
</cp:coreProperties>
</file>