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  <p:sldMasterId id="2147483797" r:id="rId2"/>
    <p:sldMasterId id="2147483816" r:id="rId3"/>
    <p:sldMasterId id="2147483683" r:id="rId4"/>
  </p:sldMasterIdLst>
  <p:notesMasterIdLst>
    <p:notesMasterId r:id="rId6"/>
  </p:notesMasterIdLst>
  <p:handoutMasterIdLst>
    <p:handoutMasterId r:id="rId7"/>
  </p:handoutMasterIdLst>
  <p:sldIdLst>
    <p:sldId id="306" r:id="rId5"/>
  </p:sldIdLst>
  <p:sldSz cx="12196763" cy="6858000"/>
  <p:notesSz cx="6858000" cy="9144000"/>
  <p:defaultTextStyle>
    <a:defPPr>
      <a:defRPr lang="en-US"/>
    </a:defPPr>
    <a:lvl1pPr marL="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4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7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6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3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7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13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封面页_图片版" id="{E8D0D622-F6C6-F44A-B365-B4A5FF6195C2}">
          <p14:sldIdLst/>
        </p14:section>
        <p14:section name="目录页" id="{9D221634-295C-7843-AF5C-A0CB4F229241}">
          <p14:sldIdLst/>
        </p14:section>
        <p14:section name="章节页" id="{FD05EE94-C931-8C4B-83A2-004B32AA1207}">
          <p14:sldIdLst>
            <p14:sldId id="306"/>
          </p14:sldIdLst>
        </p14:section>
        <p14:section name="结束页" id="{3F9D54A7-3BE2-2540-BB4C-DFE5509085F3}">
          <p14:sldIdLst/>
        </p14:section>
      </p14:sectionLst>
    </p:ext>
    <p:ext uri="{EFAFB233-063F-42B5-8137-9DF3F51BA10A}">
      <p15:sldGuideLst xmlns:p15="http://schemas.microsoft.com/office/powerpoint/2012/main">
        <p15:guide id="5" pos="3701" userDrawn="1">
          <p15:clr>
            <a:srgbClr val="A4A3A4"/>
          </p15:clr>
        </p15:guide>
        <p15:guide id="6" orient="horz" pos="2159" userDrawn="1">
          <p15:clr>
            <a:srgbClr val="A4A3A4"/>
          </p15:clr>
        </p15:guide>
        <p15:guide id="7" pos="35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E9002F"/>
    <a:srgbClr val="595757"/>
    <a:srgbClr val="221815"/>
    <a:srgbClr val="888888"/>
    <a:srgbClr val="898989"/>
    <a:srgbClr val="B5B5B5"/>
    <a:srgbClr val="DDDDDD"/>
    <a:srgbClr val="D0E8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91"/>
  </p:normalViewPr>
  <p:slideViewPr>
    <p:cSldViewPr snapToGrid="0" snapToObjects="1">
      <p:cViewPr varScale="1">
        <p:scale>
          <a:sx n="116" d="100"/>
          <a:sy n="116" d="100"/>
        </p:scale>
        <p:origin x="67" y="67"/>
      </p:cViewPr>
      <p:guideLst>
        <p:guide pos="3701"/>
        <p:guide orient="horz" pos="2159"/>
        <p:guide pos="35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8CC198DB-AFBD-584A-8986-364FF2B03F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AD01315C-523F-A043-8029-B99214971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B9601424-70F4-1643-8E3A-557A0258D6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E85BF48A-FF5C-8145-95A7-EE66A87C73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9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  <a:t>8/28/2020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3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5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04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957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60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26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913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566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21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索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67"/>
          <a:stretch/>
        </p:blipFill>
        <p:spPr>
          <a:xfrm>
            <a:off x="0" y="0"/>
            <a:ext cx="12206140" cy="5594695"/>
          </a:xfrm>
          <a:prstGeom prst="rect">
            <a:avLst/>
          </a:prstGeom>
        </p:spPr>
      </p:pic>
      <p:sp>
        <p:nvSpPr>
          <p:cNvPr id="7" name="L 形 6"/>
          <p:cNvSpPr/>
          <p:nvPr userDrawn="1"/>
        </p:nvSpPr>
        <p:spPr>
          <a:xfrm rot="5400000">
            <a:off x="7853942" y="2130562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10" name="Title 1">
            <a:extLst>
              <a:ext uri="{FF2B5EF4-FFF2-40B4-BE49-F238E27FC236}">
                <a16:creationId xmlns="" xmlns:a16="http://schemas.microsoft.com/office/drawing/2014/main" id="{8227DEE9-8BE9-0D49-BF96-9E83C5312E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8996" y="907092"/>
            <a:ext cx="6559809" cy="690255"/>
          </a:xfrm>
          <a:prstGeom prst="rect">
            <a:avLst/>
          </a:prstGeom>
          <a:ln>
            <a:noFill/>
            <a:prstDash val="dash"/>
          </a:ln>
        </p:spPr>
        <p:txBody>
          <a:bodyPr lIns="0" tIns="0" rIns="0" bIns="0"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2F43DA98-D48D-6947-95EF-BA3B05E688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9260" y="1949372"/>
            <a:ext cx="6535842" cy="643926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="" xmlns:a16="http://schemas.microsoft.com/office/drawing/2014/main" id="{52F8733E-C4C9-8D4D-8DDA-CAB265AC05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588" y="6227190"/>
            <a:ext cx="1617170" cy="32275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65194953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341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智能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04"/>
          <a:stretch/>
        </p:blipFill>
        <p:spPr>
          <a:xfrm>
            <a:off x="0" y="375"/>
            <a:ext cx="12197432" cy="559923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="" xmlns:a16="http://schemas.microsoft.com/office/drawing/2014/main" id="{62AA4863-E1EF-3342-A8CB-ECD4FD06CEB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8996" y="907092"/>
            <a:ext cx="6559809" cy="69025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="" xmlns:a16="http://schemas.microsoft.com/office/drawing/2014/main" id="{195303EA-8491-464F-99A0-67F948701C1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9260" y="1949372"/>
            <a:ext cx="4128162" cy="643926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56DBC59C-CE55-E340-A3AE-F88AAF0D75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588" y="6227190"/>
            <a:ext cx="1617170" cy="32275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14" name="L 形 17">
            <a:extLst>
              <a:ext uri="{FF2B5EF4-FFF2-40B4-BE49-F238E27FC236}">
                <a16:creationId xmlns="" xmlns:a16="http://schemas.microsoft.com/office/drawing/2014/main" id="{3049C48A-4CAE-8940-8A29-89DE0543DF4C}"/>
              </a:ext>
            </a:extLst>
          </p:cNvPr>
          <p:cNvSpPr/>
          <p:nvPr userDrawn="1"/>
        </p:nvSpPr>
        <p:spPr>
          <a:xfrm rot="5400000">
            <a:off x="5369529" y="2370740"/>
            <a:ext cx="744262" cy="762208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35144873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创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18476"/>
          <a:stretch/>
        </p:blipFill>
        <p:spPr>
          <a:xfrm>
            <a:off x="0" y="374"/>
            <a:ext cx="12197432" cy="5590529"/>
          </a:xfrm>
          <a:prstGeom prst="rect">
            <a:avLst/>
          </a:prstGeom>
        </p:spPr>
      </p:pic>
      <p:sp>
        <p:nvSpPr>
          <p:cNvPr id="9" name="L 形 8"/>
          <p:cNvSpPr/>
          <p:nvPr userDrawn="1"/>
        </p:nvSpPr>
        <p:spPr>
          <a:xfrm rot="5400000">
            <a:off x="5945516" y="2323519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8" name="Title 1">
            <a:extLst>
              <a:ext uri="{FF2B5EF4-FFF2-40B4-BE49-F238E27FC236}">
                <a16:creationId xmlns="" xmlns:a16="http://schemas.microsoft.com/office/drawing/2014/main" id="{FB908F03-BBCC-164B-BE54-2E836D6E7C1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8996" y="907092"/>
            <a:ext cx="6559809" cy="69025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5" name="Text Placeholder 5">
            <a:extLst>
              <a:ext uri="{FF2B5EF4-FFF2-40B4-BE49-F238E27FC236}">
                <a16:creationId xmlns="" xmlns:a16="http://schemas.microsoft.com/office/drawing/2014/main" id="{A3BE9F9B-07D9-DD4C-9CEF-250804A4145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9260" y="1949372"/>
            <a:ext cx="6535842" cy="643926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93A299E5-0026-5A42-88AA-B3A7F29D3AB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588" y="6227190"/>
            <a:ext cx="1617170" cy="32275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426698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攀登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902"/>
          <a:stretch/>
        </p:blipFill>
        <p:spPr>
          <a:xfrm>
            <a:off x="0" y="-74021"/>
            <a:ext cx="12197432" cy="56687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98996" y="907092"/>
            <a:ext cx="6559809" cy="69025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8" name="L 形 7"/>
          <p:cNvSpPr/>
          <p:nvPr userDrawn="1"/>
        </p:nvSpPr>
        <p:spPr>
          <a:xfrm rot="5400000">
            <a:off x="7929967" y="1657555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5" name="Text Placeholder 5">
            <a:extLst>
              <a:ext uri="{FF2B5EF4-FFF2-40B4-BE49-F238E27FC236}">
                <a16:creationId xmlns="" xmlns:a16="http://schemas.microsoft.com/office/drawing/2014/main" id="{6BB7B2F8-0AF7-D04F-81DD-52FDB6B7326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9260" y="1949372"/>
            <a:ext cx="6535842" cy="643926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="" xmlns:a16="http://schemas.microsoft.com/office/drawing/2014/main" id="{462D1BCC-0781-514D-8FE8-12F4AF64BC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588" y="6227190"/>
            <a:ext cx="1617170" cy="32275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5373707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41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9175" y="456134"/>
            <a:ext cx="10740640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30"/>
              </a:lnSpc>
              <a:spcBef>
                <a:spcPts val="0"/>
              </a:spcBef>
              <a:buNone/>
              <a:defRPr sz="3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593900" indent="0" algn="ctr">
              <a:buNone/>
              <a:defRPr sz="2598"/>
            </a:lvl2pPr>
            <a:lvl3pPr marL="1187798" indent="0" algn="ctr">
              <a:buNone/>
              <a:defRPr sz="2338"/>
            </a:lvl3pPr>
            <a:lvl4pPr marL="1781699" indent="0" algn="ctr">
              <a:buNone/>
              <a:defRPr sz="2079"/>
            </a:lvl4pPr>
            <a:lvl5pPr marL="2375598" indent="0" algn="ctr">
              <a:buNone/>
              <a:defRPr sz="2079"/>
            </a:lvl5pPr>
            <a:lvl6pPr marL="2969497" indent="0" algn="ctr">
              <a:buNone/>
              <a:defRPr sz="2079"/>
            </a:lvl6pPr>
            <a:lvl7pPr marL="3563396" indent="0" algn="ctr">
              <a:buNone/>
              <a:defRPr sz="2079"/>
            </a:lvl7pPr>
            <a:lvl8pPr marL="4157297" indent="0" algn="ctr">
              <a:buNone/>
              <a:defRPr sz="2079"/>
            </a:lvl8pPr>
            <a:lvl9pPr marL="4751195" indent="0" algn="ctr">
              <a:buNone/>
              <a:defRPr sz="2079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="" xmlns:a16="http://schemas.microsoft.com/office/drawing/2014/main" id="{CA8B3F0C-616F-224A-B32F-9F9BF5EEE1BC}"/>
              </a:ext>
            </a:extLst>
          </p:cNvPr>
          <p:cNvSpPr>
            <a:spLocks noGrp="1"/>
          </p:cNvSpPr>
          <p:nvPr>
            <p:ph idx="12" hasCustomPrompt="1"/>
          </p:nvPr>
        </p:nvSpPr>
        <p:spPr>
          <a:xfrm>
            <a:off x="726021" y="1512875"/>
            <a:ext cx="10733557" cy="4690459"/>
          </a:xfrm>
          <a:prstGeom prst="rect">
            <a:avLst/>
          </a:prstGeom>
        </p:spPr>
        <p:txBody>
          <a:bodyPr lIns="0" tIns="0" rIns="0" bIns="0"/>
          <a:lstStyle>
            <a:lvl1pPr marL="179388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 sz="18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9026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8088" algn="ctr"/>
              </a:tabLst>
              <a:defRPr sz="1600" baseline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2pPr>
            <a:lvl3pPr marL="1098575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8088" algn="ctr"/>
              </a:tabLst>
              <a:defRPr sz="1299" baseline="0">
                <a:latin typeface="Microsoft YaHei" panose="020B0503020204020204" pitchFamily="34" charset="-122"/>
                <a:ea typeface="Microsoft YaHei" panose="020B0503020204020204" pitchFamily="34" charset="-122"/>
              </a:defRPr>
            </a:lvl3pPr>
            <a:lvl4pPr marL="525850" indent="-171159">
              <a:buFont typeface="Arial" panose="020B0604020202020204" pitchFamily="34" charset="0"/>
              <a:buChar char="•"/>
              <a:tabLst>
                <a:tab pos="1208420" algn="ctr"/>
              </a:tabLst>
              <a:defRPr sz="1299" baseline="0"/>
            </a:lvl4pPr>
            <a:lvl5pPr marL="525850" indent="-171159">
              <a:buFont typeface="Arial" panose="020B0604020202020204" pitchFamily="34" charset="0"/>
              <a:buChar char="•"/>
              <a:tabLst>
                <a:tab pos="1208420" algn="ctr"/>
              </a:tabLst>
              <a:defRPr sz="1299" baseline="0"/>
            </a:lvl5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  <a:p>
            <a:pPr marL="329026" marR="0" lvl="1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8575" marR="0" lvl="2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r>
              <a:rPr lang="zh-CN" altLang="en-US" dirty="0"/>
              <a:t>单击此处添加文本</a:t>
            </a:r>
            <a:endParaRPr lang="en-US" dirty="0"/>
          </a:p>
          <a:p>
            <a:pPr marL="1098575" marR="0" lvl="2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18579137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2" pos="384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结束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C1960DD1-8AC3-8F46-9D2D-BF81187F43FC}"/>
              </a:ext>
            </a:extLst>
          </p:cNvPr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366478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619181AA-8E93-7743-ADEB-8A06A0DFC13A}"/>
              </a:ext>
            </a:extLst>
          </p:cNvPr>
          <p:cNvSpPr/>
          <p:nvPr userDrawn="1"/>
        </p:nvSpPr>
        <p:spPr>
          <a:xfrm>
            <a:off x="0" y="5590903"/>
            <a:ext cx="12196763" cy="12670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7104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92" r:id="rId3"/>
    <p:sldLayoutId id="214748382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9" userDrawn="1">
          <p15:clr>
            <a:srgbClr val="F26B43"/>
          </p15:clr>
        </p15:guide>
        <p15:guide id="2" pos="3841" userDrawn="1">
          <p15:clr>
            <a:srgbClr val="F26B43"/>
          </p15:clr>
        </p15:guide>
        <p15:guide id="3" pos="565" userDrawn="1">
          <p15:clr>
            <a:srgbClr val="F26B43"/>
          </p15:clr>
        </p15:guide>
        <p15:guide id="4" orient="horz" pos="4007" userDrawn="1">
          <p15:clr>
            <a:srgbClr val="F26B43"/>
          </p15:clr>
        </p15:guide>
        <p15:guide id="5" orient="horz" pos="1235" userDrawn="1">
          <p15:clr>
            <a:srgbClr val="F26B43"/>
          </p15:clr>
        </p15:guide>
        <p15:guide id="6" orient="horz" pos="55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239436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7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50" indent="-29695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Char char="•"/>
        <a:defRPr sz="3636" kern="1200">
          <a:solidFill>
            <a:schemeClr val="tx1"/>
          </a:solidFill>
          <a:latin typeface="+mn-lt"/>
          <a:ea typeface="+mn-ea"/>
          <a:cs typeface="+mn-cs"/>
        </a:defRPr>
      </a:lvl1pPr>
      <a:lvl2pPr marL="890849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4847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20786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6725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25" userDrawn="1">
          <p15:clr>
            <a:srgbClr val="F26B43"/>
          </p15:clr>
        </p15:guide>
        <p15:guide id="5" orient="horz" pos="41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EABEE2EE-BF4D-7A4A-B3C6-9E47668CCD98}"/>
              </a:ext>
            </a:extLst>
          </p:cNvPr>
          <p:cNvSpPr txBox="1"/>
          <p:nvPr userDrawn="1"/>
        </p:nvSpPr>
        <p:spPr>
          <a:xfrm>
            <a:off x="734131" y="6402806"/>
            <a:ext cx="49972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9084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837181-38C6-AD4F-B8BA-B444770388BB}" type="slidenum">
              <a:rPr lang="en-US" sz="900" smtClean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890849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900" dirty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="" xmlns:a16="http://schemas.microsoft.com/office/drawing/2014/main" id="{37333705-F8D6-2847-B3CB-F2FAB51E2A3B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12290471" y="2625389"/>
            <a:ext cx="1963323" cy="4233515"/>
            <a:chOff x="5343885" y="-48857"/>
            <a:chExt cx="3263586" cy="7037279"/>
          </a:xfrm>
        </p:grpSpPr>
        <p:sp>
          <p:nvSpPr>
            <p:cNvPr id="89" name="矩形 13">
              <a:extLst>
                <a:ext uri="{FF2B5EF4-FFF2-40B4-BE49-F238E27FC236}">
                  <a16:creationId xmlns="" xmlns:a16="http://schemas.microsoft.com/office/drawing/2014/main" id="{B14DFA89-D483-CF47-82CC-DD86D7CAB09E}"/>
                </a:ext>
              </a:extLst>
            </p:cNvPr>
            <p:cNvSpPr/>
            <p:nvPr userDrawn="1"/>
          </p:nvSpPr>
          <p:spPr>
            <a:xfrm>
              <a:off x="5356401" y="1934171"/>
              <a:ext cx="791510" cy="664397"/>
            </a:xfrm>
            <a:prstGeom prst="rect">
              <a:avLst/>
            </a:prstGeom>
            <a:solidFill>
              <a:srgbClr val="C400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196/0/84</a:t>
              </a:r>
            </a:p>
          </p:txBody>
        </p:sp>
        <p:sp>
          <p:nvSpPr>
            <p:cNvPr id="90" name="文本框 15">
              <a:extLst>
                <a:ext uri="{FF2B5EF4-FFF2-40B4-BE49-F238E27FC236}">
                  <a16:creationId xmlns="" xmlns:a16="http://schemas.microsoft.com/office/drawing/2014/main" id="{8223ADA0-340A-794B-93B7-24AFF612A719}"/>
                </a:ext>
              </a:extLst>
            </p:cNvPr>
            <p:cNvSpPr txBox="1"/>
            <p:nvPr userDrawn="1"/>
          </p:nvSpPr>
          <p:spPr>
            <a:xfrm>
              <a:off x="5352723" y="1694497"/>
              <a:ext cx="1052647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zh-CN" altLang="en-US" sz="800" b="0" i="0" dirty="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公司辅助色</a:t>
              </a:r>
            </a:p>
          </p:txBody>
        </p:sp>
        <p:sp>
          <p:nvSpPr>
            <p:cNvPr id="91" name="矩形 13">
              <a:extLst>
                <a:ext uri="{FF2B5EF4-FFF2-40B4-BE49-F238E27FC236}">
                  <a16:creationId xmlns="" xmlns:a16="http://schemas.microsoft.com/office/drawing/2014/main" id="{5F63E0E3-4F22-7948-AB1A-40A84ECA92EC}"/>
                </a:ext>
              </a:extLst>
            </p:cNvPr>
            <p:cNvSpPr/>
            <p:nvPr userDrawn="1"/>
          </p:nvSpPr>
          <p:spPr>
            <a:xfrm>
              <a:off x="6184680" y="1934171"/>
              <a:ext cx="791510" cy="664397"/>
            </a:xfrm>
            <a:prstGeom prst="rect">
              <a:avLst/>
            </a:prstGeom>
            <a:solidFill>
              <a:srgbClr val="CB3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203/55/120</a:t>
              </a:r>
            </a:p>
          </p:txBody>
        </p:sp>
        <p:sp>
          <p:nvSpPr>
            <p:cNvPr id="92" name="矩形 13">
              <a:extLst>
                <a:ext uri="{FF2B5EF4-FFF2-40B4-BE49-F238E27FC236}">
                  <a16:creationId xmlns="" xmlns:a16="http://schemas.microsoft.com/office/drawing/2014/main" id="{29C4A3C6-7C7B-7140-8F73-591E9F49143F}"/>
                </a:ext>
              </a:extLst>
            </p:cNvPr>
            <p:cNvSpPr/>
            <p:nvPr userDrawn="1"/>
          </p:nvSpPr>
          <p:spPr>
            <a:xfrm>
              <a:off x="5356401" y="3403061"/>
              <a:ext cx="791510" cy="664397"/>
            </a:xfrm>
            <a:prstGeom prst="rect">
              <a:avLst/>
            </a:prstGeom>
            <a:solidFill>
              <a:srgbClr val="ED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237/109/0</a:t>
              </a:r>
            </a:p>
          </p:txBody>
        </p:sp>
        <p:sp>
          <p:nvSpPr>
            <p:cNvPr id="93" name="矩形 13">
              <a:extLst>
                <a:ext uri="{FF2B5EF4-FFF2-40B4-BE49-F238E27FC236}">
                  <a16:creationId xmlns="" xmlns:a16="http://schemas.microsoft.com/office/drawing/2014/main" id="{BE4C9A8D-46B0-5B40-BC47-DB6C4899227F}"/>
                </a:ext>
              </a:extLst>
            </p:cNvPr>
            <p:cNvSpPr/>
            <p:nvPr userDrawn="1"/>
          </p:nvSpPr>
          <p:spPr>
            <a:xfrm>
              <a:off x="6184680" y="2673360"/>
              <a:ext cx="791510" cy="664397"/>
            </a:xfrm>
            <a:prstGeom prst="rect">
              <a:avLst/>
            </a:prstGeom>
            <a:solidFill>
              <a:srgbClr val="99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153/54/54</a:t>
              </a:r>
            </a:p>
          </p:txBody>
        </p:sp>
        <p:sp>
          <p:nvSpPr>
            <p:cNvPr id="94" name="矩形 13">
              <a:extLst>
                <a:ext uri="{FF2B5EF4-FFF2-40B4-BE49-F238E27FC236}">
                  <a16:creationId xmlns="" xmlns:a16="http://schemas.microsoft.com/office/drawing/2014/main" id="{612F2ED4-F7A4-9E48-95E1-8D07B3BBE962}"/>
                </a:ext>
              </a:extLst>
            </p:cNvPr>
            <p:cNvSpPr/>
            <p:nvPr userDrawn="1"/>
          </p:nvSpPr>
          <p:spPr>
            <a:xfrm>
              <a:off x="5356401" y="4866463"/>
              <a:ext cx="791510" cy="664397"/>
            </a:xfrm>
            <a:prstGeom prst="rect">
              <a:avLst/>
            </a:prstGeom>
            <a:solidFill>
              <a:srgbClr val="62B2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98/178/48</a:t>
              </a:r>
            </a:p>
          </p:txBody>
        </p:sp>
        <p:sp>
          <p:nvSpPr>
            <p:cNvPr id="95" name="矩形 13">
              <a:extLst>
                <a:ext uri="{FF2B5EF4-FFF2-40B4-BE49-F238E27FC236}">
                  <a16:creationId xmlns="" xmlns:a16="http://schemas.microsoft.com/office/drawing/2014/main" id="{A9E1D476-C288-8945-A68A-1F20C557294B}"/>
                </a:ext>
              </a:extLst>
            </p:cNvPr>
            <p:cNvSpPr/>
            <p:nvPr userDrawn="1"/>
          </p:nvSpPr>
          <p:spPr>
            <a:xfrm>
              <a:off x="6184680" y="3415851"/>
              <a:ext cx="791510" cy="664397"/>
            </a:xfrm>
            <a:prstGeom prst="rect">
              <a:avLst/>
            </a:prstGeom>
            <a:solidFill>
              <a:srgbClr val="F2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242/137/68</a:t>
              </a:r>
              <a:endParaRPr kumimoji="1" lang="mr-IN" altLang="zh-CN" sz="500" b="1" dirty="0">
                <a:solidFill>
                  <a:srgbClr val="FFFFFF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6" name="矩形 13">
              <a:extLst>
                <a:ext uri="{FF2B5EF4-FFF2-40B4-BE49-F238E27FC236}">
                  <a16:creationId xmlns="" xmlns:a16="http://schemas.microsoft.com/office/drawing/2014/main" id="{42823EBB-E62E-F149-AC9A-09950051F283}"/>
                </a:ext>
              </a:extLst>
            </p:cNvPr>
            <p:cNvSpPr/>
            <p:nvPr userDrawn="1"/>
          </p:nvSpPr>
          <p:spPr>
            <a:xfrm>
              <a:off x="5353240" y="184963"/>
              <a:ext cx="791510" cy="664397"/>
            </a:xfrm>
            <a:prstGeom prst="rect">
              <a:avLst/>
            </a:prstGeom>
            <a:solidFill>
              <a:srgbClr val="C700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PANTONE 185C</a:t>
              </a:r>
            </a:p>
            <a:p>
              <a:pPr algn="ctr">
                <a:lnSpc>
                  <a:spcPts val="620"/>
                </a:lnSpc>
                <a:spcBef>
                  <a:spcPts val="0"/>
                </a:spcBef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199/0/11  </a:t>
              </a:r>
            </a:p>
          </p:txBody>
        </p:sp>
        <p:sp>
          <p:nvSpPr>
            <p:cNvPr id="97" name="文本框 15">
              <a:extLst>
                <a:ext uri="{FF2B5EF4-FFF2-40B4-BE49-F238E27FC236}">
                  <a16:creationId xmlns="" xmlns:a16="http://schemas.microsoft.com/office/drawing/2014/main" id="{EA01C299-6FF2-3642-AAEC-A1DF62D9C654}"/>
                </a:ext>
              </a:extLst>
            </p:cNvPr>
            <p:cNvSpPr txBox="1"/>
            <p:nvPr userDrawn="1"/>
          </p:nvSpPr>
          <p:spPr>
            <a:xfrm>
              <a:off x="5343885" y="-48857"/>
              <a:ext cx="726488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zh-CN" altLang="en-US" sz="800" b="0" i="0" dirty="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公司色</a:t>
              </a:r>
            </a:p>
          </p:txBody>
        </p:sp>
        <p:sp>
          <p:nvSpPr>
            <p:cNvPr id="98" name="矩形 13">
              <a:extLst>
                <a:ext uri="{FF2B5EF4-FFF2-40B4-BE49-F238E27FC236}">
                  <a16:creationId xmlns="" xmlns:a16="http://schemas.microsoft.com/office/drawing/2014/main" id="{B84AB502-165F-764A-9621-65CA8CBBEAEA}"/>
                </a:ext>
              </a:extLst>
            </p:cNvPr>
            <p:cNvSpPr/>
            <p:nvPr userDrawn="1"/>
          </p:nvSpPr>
          <p:spPr>
            <a:xfrm>
              <a:off x="5352600" y="918047"/>
              <a:ext cx="791510" cy="664397"/>
            </a:xfrm>
            <a:prstGeom prst="rect">
              <a:avLst/>
            </a:prstGeom>
            <a:solidFill>
              <a:srgbClr val="C81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PANTONE 186C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200/16/46  </a:t>
              </a:r>
            </a:p>
          </p:txBody>
        </p:sp>
        <p:sp>
          <p:nvSpPr>
            <p:cNvPr id="99" name="矩形 13">
              <a:extLst>
                <a:ext uri="{FF2B5EF4-FFF2-40B4-BE49-F238E27FC236}">
                  <a16:creationId xmlns="" xmlns:a16="http://schemas.microsoft.com/office/drawing/2014/main" id="{CB8870E8-3E95-764C-B621-A168E194CC7A}"/>
                </a:ext>
              </a:extLst>
            </p:cNvPr>
            <p:cNvSpPr/>
            <p:nvPr userDrawn="1"/>
          </p:nvSpPr>
          <p:spPr>
            <a:xfrm>
              <a:off x="5354164" y="2665974"/>
              <a:ext cx="791510" cy="664397"/>
            </a:xfrm>
            <a:prstGeom prst="rect">
              <a:avLst/>
            </a:prstGeom>
            <a:solidFill>
              <a:srgbClr val="7F0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127/0/1</a:t>
              </a:r>
            </a:p>
          </p:txBody>
        </p:sp>
        <p:sp>
          <p:nvSpPr>
            <p:cNvPr id="100" name="矩形 13">
              <a:extLst>
                <a:ext uri="{FF2B5EF4-FFF2-40B4-BE49-F238E27FC236}">
                  <a16:creationId xmlns="" xmlns:a16="http://schemas.microsoft.com/office/drawing/2014/main" id="{356EF69A-1936-544F-A95F-0664F4E186D5}"/>
                </a:ext>
              </a:extLst>
            </p:cNvPr>
            <p:cNvSpPr/>
            <p:nvPr userDrawn="1"/>
          </p:nvSpPr>
          <p:spPr>
            <a:xfrm>
              <a:off x="5354164" y="4134866"/>
              <a:ext cx="791510" cy="664397"/>
            </a:xfrm>
            <a:prstGeom prst="rect">
              <a:avLst/>
            </a:prstGeom>
            <a:solidFill>
              <a:srgbClr val="FCC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52/200/0</a:t>
              </a:r>
            </a:p>
          </p:txBody>
        </p:sp>
        <p:sp>
          <p:nvSpPr>
            <p:cNvPr id="101" name="矩形 13">
              <a:extLst>
                <a:ext uri="{FF2B5EF4-FFF2-40B4-BE49-F238E27FC236}">
                  <a16:creationId xmlns="" xmlns:a16="http://schemas.microsoft.com/office/drawing/2014/main" id="{03EBAB43-95A5-1C4A-8458-B86EB3D51FCA}"/>
                </a:ext>
              </a:extLst>
            </p:cNvPr>
            <p:cNvSpPr/>
            <p:nvPr userDrawn="1"/>
          </p:nvSpPr>
          <p:spPr>
            <a:xfrm>
              <a:off x="5354164" y="5596166"/>
              <a:ext cx="791510" cy="664397"/>
            </a:xfrm>
            <a:prstGeom prst="rect">
              <a:avLst/>
            </a:prstGeom>
            <a:solidFill>
              <a:srgbClr val="30B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48/181/197</a:t>
              </a:r>
            </a:p>
          </p:txBody>
        </p:sp>
        <p:sp>
          <p:nvSpPr>
            <p:cNvPr id="102" name="矩形 13">
              <a:extLst>
                <a:ext uri="{FF2B5EF4-FFF2-40B4-BE49-F238E27FC236}">
                  <a16:creationId xmlns="" xmlns:a16="http://schemas.microsoft.com/office/drawing/2014/main" id="{371A8520-F934-304C-B57F-B49F768694E2}"/>
                </a:ext>
              </a:extLst>
            </p:cNvPr>
            <p:cNvSpPr/>
            <p:nvPr userDrawn="1"/>
          </p:nvSpPr>
          <p:spPr>
            <a:xfrm>
              <a:off x="6194511" y="4866463"/>
              <a:ext cx="791510" cy="664397"/>
            </a:xfrm>
            <a:prstGeom prst="rect">
              <a:avLst/>
            </a:prstGeom>
            <a:solidFill>
              <a:srgbClr val="81C1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129/193/95</a:t>
              </a:r>
            </a:p>
          </p:txBody>
        </p:sp>
        <p:sp>
          <p:nvSpPr>
            <p:cNvPr id="103" name="矩形 13">
              <a:extLst>
                <a:ext uri="{FF2B5EF4-FFF2-40B4-BE49-F238E27FC236}">
                  <a16:creationId xmlns="" xmlns:a16="http://schemas.microsoft.com/office/drawing/2014/main" id="{B83004D7-279B-C14E-9FCF-870FA1B74FDF}"/>
                </a:ext>
              </a:extLst>
            </p:cNvPr>
            <p:cNvSpPr/>
            <p:nvPr userDrawn="1"/>
          </p:nvSpPr>
          <p:spPr>
            <a:xfrm>
              <a:off x="6192274" y="4134866"/>
              <a:ext cx="791510" cy="664397"/>
            </a:xfrm>
            <a:prstGeom prst="rect">
              <a:avLst/>
            </a:prstGeom>
            <a:solidFill>
              <a:srgbClr val="FDD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253/211/81</a:t>
              </a:r>
            </a:p>
          </p:txBody>
        </p:sp>
        <p:sp>
          <p:nvSpPr>
            <p:cNvPr id="104" name="矩形 13">
              <a:extLst>
                <a:ext uri="{FF2B5EF4-FFF2-40B4-BE49-F238E27FC236}">
                  <a16:creationId xmlns="" xmlns:a16="http://schemas.microsoft.com/office/drawing/2014/main" id="{99635968-4E69-CC41-9D78-6DF253FE3035}"/>
                </a:ext>
              </a:extLst>
            </p:cNvPr>
            <p:cNvSpPr/>
            <p:nvPr userDrawn="1"/>
          </p:nvSpPr>
          <p:spPr>
            <a:xfrm>
              <a:off x="6192274" y="5596166"/>
              <a:ext cx="791510" cy="664397"/>
            </a:xfrm>
            <a:prstGeom prst="rect">
              <a:avLst/>
            </a:prstGeom>
            <a:solidFill>
              <a:srgbClr val="56C4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86/196/210</a:t>
              </a:r>
            </a:p>
          </p:txBody>
        </p:sp>
        <p:sp>
          <p:nvSpPr>
            <p:cNvPr id="105" name="矩形 13">
              <a:extLst>
                <a:ext uri="{FF2B5EF4-FFF2-40B4-BE49-F238E27FC236}">
                  <a16:creationId xmlns="" xmlns:a16="http://schemas.microsoft.com/office/drawing/2014/main" id="{BDBE4949-07B7-F046-AD95-68E4B0C11CCD}"/>
                </a:ext>
              </a:extLst>
            </p:cNvPr>
            <p:cNvSpPr/>
            <p:nvPr/>
          </p:nvSpPr>
          <p:spPr>
            <a:xfrm>
              <a:off x="6186245" y="184963"/>
              <a:ext cx="791510" cy="664397"/>
            </a:xfrm>
            <a:prstGeom prst="rect">
              <a:avLst/>
            </a:prstGeom>
            <a:solidFill>
              <a:srgbClr val="D3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211/57/65</a:t>
              </a:r>
            </a:p>
          </p:txBody>
        </p:sp>
        <p:sp>
          <p:nvSpPr>
            <p:cNvPr id="106" name="矩形 13">
              <a:extLst>
                <a:ext uri="{FF2B5EF4-FFF2-40B4-BE49-F238E27FC236}">
                  <a16:creationId xmlns="" xmlns:a16="http://schemas.microsoft.com/office/drawing/2014/main" id="{AA9F9E00-6A31-F14B-A2E4-79908835FD14}"/>
                </a:ext>
              </a:extLst>
            </p:cNvPr>
            <p:cNvSpPr/>
            <p:nvPr/>
          </p:nvSpPr>
          <p:spPr>
            <a:xfrm>
              <a:off x="6185604" y="918047"/>
              <a:ext cx="791510" cy="664397"/>
            </a:xfrm>
            <a:prstGeom prst="rect">
              <a:avLst/>
            </a:prstGeom>
            <a:solidFill>
              <a:srgbClr val="D338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211/56/89</a:t>
              </a:r>
            </a:p>
          </p:txBody>
        </p:sp>
        <p:sp>
          <p:nvSpPr>
            <p:cNvPr id="107" name="矩形 13">
              <a:extLst>
                <a:ext uri="{FF2B5EF4-FFF2-40B4-BE49-F238E27FC236}">
                  <a16:creationId xmlns="" xmlns:a16="http://schemas.microsoft.com/office/drawing/2014/main" id="{38715A31-485E-B744-B409-43F9F04B48F7}"/>
                </a:ext>
              </a:extLst>
            </p:cNvPr>
            <p:cNvSpPr/>
            <p:nvPr/>
          </p:nvSpPr>
          <p:spPr>
            <a:xfrm>
              <a:off x="6996262" y="1934171"/>
              <a:ext cx="791510" cy="664397"/>
            </a:xfrm>
            <a:prstGeom prst="rect">
              <a:avLst/>
            </a:prstGeom>
            <a:solidFill>
              <a:srgbClr val="DD80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221/128/170</a:t>
              </a:r>
            </a:p>
          </p:txBody>
        </p:sp>
        <p:sp>
          <p:nvSpPr>
            <p:cNvPr id="108" name="矩形 13">
              <a:extLst>
                <a:ext uri="{FF2B5EF4-FFF2-40B4-BE49-F238E27FC236}">
                  <a16:creationId xmlns="" xmlns:a16="http://schemas.microsoft.com/office/drawing/2014/main" id="{4AE1609B-25DD-2C4A-B05B-D18ADBC39C71}"/>
                </a:ext>
              </a:extLst>
            </p:cNvPr>
            <p:cNvSpPr/>
            <p:nvPr/>
          </p:nvSpPr>
          <p:spPr>
            <a:xfrm>
              <a:off x="6996262" y="2673360"/>
              <a:ext cx="791510" cy="664397"/>
            </a:xfrm>
            <a:prstGeom prst="rect">
              <a:avLst/>
            </a:prstGeom>
            <a:solidFill>
              <a:srgbClr val="BF8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191/128/130</a:t>
              </a:r>
            </a:p>
          </p:txBody>
        </p:sp>
        <p:sp>
          <p:nvSpPr>
            <p:cNvPr id="109" name="矩形 13">
              <a:extLst>
                <a:ext uri="{FF2B5EF4-FFF2-40B4-BE49-F238E27FC236}">
                  <a16:creationId xmlns="" xmlns:a16="http://schemas.microsoft.com/office/drawing/2014/main" id="{ECE90F9F-DBBC-0B49-A42C-8B62397E473E}"/>
                </a:ext>
              </a:extLst>
            </p:cNvPr>
            <p:cNvSpPr/>
            <p:nvPr/>
          </p:nvSpPr>
          <p:spPr>
            <a:xfrm>
              <a:off x="6996262" y="3415851"/>
              <a:ext cx="791510" cy="664397"/>
            </a:xfrm>
            <a:prstGeom prst="rect">
              <a:avLst/>
            </a:prstGeom>
            <a:solidFill>
              <a:srgbClr val="F6B7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246/183/140</a:t>
              </a:r>
              <a:endParaRPr kumimoji="1" lang="mr-IN" altLang="zh-CN" sz="500" b="1" dirty="0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0" name="矩形 13">
              <a:extLst>
                <a:ext uri="{FF2B5EF4-FFF2-40B4-BE49-F238E27FC236}">
                  <a16:creationId xmlns="" xmlns:a16="http://schemas.microsoft.com/office/drawing/2014/main" id="{D5B387BA-F8B8-B54E-966E-F24E271747C4}"/>
                </a:ext>
              </a:extLst>
            </p:cNvPr>
            <p:cNvSpPr/>
            <p:nvPr/>
          </p:nvSpPr>
          <p:spPr>
            <a:xfrm>
              <a:off x="7006093" y="4866463"/>
              <a:ext cx="791510" cy="664397"/>
            </a:xfrm>
            <a:prstGeom prst="rect">
              <a:avLst/>
            </a:prstGeom>
            <a:solidFill>
              <a:srgbClr val="AFD8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176/216/156</a:t>
              </a:r>
            </a:p>
          </p:txBody>
        </p:sp>
        <p:sp>
          <p:nvSpPr>
            <p:cNvPr id="111" name="矩形 13">
              <a:extLst>
                <a:ext uri="{FF2B5EF4-FFF2-40B4-BE49-F238E27FC236}">
                  <a16:creationId xmlns="" xmlns:a16="http://schemas.microsoft.com/office/drawing/2014/main" id="{E6C9B99E-8C1C-2B49-B82E-3C754B8E5C02}"/>
                </a:ext>
              </a:extLst>
            </p:cNvPr>
            <p:cNvSpPr/>
            <p:nvPr/>
          </p:nvSpPr>
          <p:spPr>
            <a:xfrm>
              <a:off x="7003856" y="4134866"/>
              <a:ext cx="791510" cy="664397"/>
            </a:xfrm>
            <a:prstGeom prst="rect">
              <a:avLst/>
            </a:prstGeom>
            <a:solidFill>
              <a:srgbClr val="FDE3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253/227/181</a:t>
              </a:r>
            </a:p>
          </p:txBody>
        </p:sp>
        <p:sp>
          <p:nvSpPr>
            <p:cNvPr id="112" name="矩形 13">
              <a:extLst>
                <a:ext uri="{FF2B5EF4-FFF2-40B4-BE49-F238E27FC236}">
                  <a16:creationId xmlns="" xmlns:a16="http://schemas.microsoft.com/office/drawing/2014/main" id="{0106BFA2-9DE1-3A42-A6C6-69BCE0FA34F4}"/>
                </a:ext>
              </a:extLst>
            </p:cNvPr>
            <p:cNvSpPr/>
            <p:nvPr/>
          </p:nvSpPr>
          <p:spPr>
            <a:xfrm>
              <a:off x="7003856" y="5596166"/>
              <a:ext cx="791510" cy="664397"/>
            </a:xfrm>
            <a:prstGeom prst="rect">
              <a:avLst/>
            </a:prstGeom>
            <a:solidFill>
              <a:srgbClr val="94D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148/218/226</a:t>
              </a:r>
            </a:p>
          </p:txBody>
        </p:sp>
        <p:sp>
          <p:nvSpPr>
            <p:cNvPr id="113" name="矩形 13">
              <a:extLst>
                <a:ext uri="{FF2B5EF4-FFF2-40B4-BE49-F238E27FC236}">
                  <a16:creationId xmlns="" xmlns:a16="http://schemas.microsoft.com/office/drawing/2014/main" id="{F760C1C5-4342-C346-A7D2-D101978EDF66}"/>
                </a:ext>
              </a:extLst>
            </p:cNvPr>
            <p:cNvSpPr/>
            <p:nvPr/>
          </p:nvSpPr>
          <p:spPr>
            <a:xfrm>
              <a:off x="6997826" y="184963"/>
              <a:ext cx="791510" cy="664397"/>
            </a:xfrm>
            <a:prstGeom prst="rect">
              <a:avLst/>
            </a:prstGeom>
            <a:solidFill>
              <a:srgbClr val="E28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226/129/137</a:t>
              </a:r>
            </a:p>
          </p:txBody>
        </p:sp>
        <p:sp>
          <p:nvSpPr>
            <p:cNvPr id="114" name="矩形 13">
              <a:extLst>
                <a:ext uri="{FF2B5EF4-FFF2-40B4-BE49-F238E27FC236}">
                  <a16:creationId xmlns="" xmlns:a16="http://schemas.microsoft.com/office/drawing/2014/main" id="{5BB50A4A-0B64-7E4C-824C-1EBCA1A992CF}"/>
                </a:ext>
              </a:extLst>
            </p:cNvPr>
            <p:cNvSpPr/>
            <p:nvPr/>
          </p:nvSpPr>
          <p:spPr>
            <a:xfrm>
              <a:off x="6997185" y="918047"/>
              <a:ext cx="791510" cy="664397"/>
            </a:xfrm>
            <a:prstGeom prst="rect">
              <a:avLst/>
            </a:prstGeom>
            <a:solidFill>
              <a:srgbClr val="E28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226/129/152</a:t>
              </a:r>
            </a:p>
          </p:txBody>
        </p:sp>
        <p:sp>
          <p:nvSpPr>
            <p:cNvPr id="115" name="矩形 13">
              <a:extLst>
                <a:ext uri="{FF2B5EF4-FFF2-40B4-BE49-F238E27FC236}">
                  <a16:creationId xmlns="" xmlns:a16="http://schemas.microsoft.com/office/drawing/2014/main" id="{756A7E25-6C44-8A44-A8C5-61D19BC9EDAF}"/>
                </a:ext>
              </a:extLst>
            </p:cNvPr>
            <p:cNvSpPr/>
            <p:nvPr userDrawn="1"/>
          </p:nvSpPr>
          <p:spPr>
            <a:xfrm>
              <a:off x="7806130" y="1934171"/>
              <a:ext cx="791510" cy="664397"/>
            </a:xfrm>
            <a:prstGeom prst="rect">
              <a:avLst/>
            </a:prstGeom>
            <a:solidFill>
              <a:srgbClr val="EBB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235/179/204</a:t>
              </a:r>
            </a:p>
          </p:txBody>
        </p:sp>
        <p:sp>
          <p:nvSpPr>
            <p:cNvPr id="116" name="矩形 13">
              <a:extLst>
                <a:ext uri="{FF2B5EF4-FFF2-40B4-BE49-F238E27FC236}">
                  <a16:creationId xmlns="" xmlns:a16="http://schemas.microsoft.com/office/drawing/2014/main" id="{96588389-39CD-DF4E-B9AC-92091E25724E}"/>
                </a:ext>
              </a:extLst>
            </p:cNvPr>
            <p:cNvSpPr/>
            <p:nvPr/>
          </p:nvSpPr>
          <p:spPr>
            <a:xfrm>
              <a:off x="7806130" y="2673360"/>
              <a:ext cx="791510" cy="664397"/>
            </a:xfrm>
            <a:prstGeom prst="rect">
              <a:avLst/>
            </a:prstGeom>
            <a:solidFill>
              <a:srgbClr val="D8B3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78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216/179/179</a:t>
              </a:r>
            </a:p>
          </p:txBody>
        </p:sp>
        <p:sp>
          <p:nvSpPr>
            <p:cNvPr id="117" name="矩形 13">
              <a:extLst>
                <a:ext uri="{FF2B5EF4-FFF2-40B4-BE49-F238E27FC236}">
                  <a16:creationId xmlns="" xmlns:a16="http://schemas.microsoft.com/office/drawing/2014/main" id="{20725C9F-31AE-DB44-B70A-B4ECDEC0BC00}"/>
                </a:ext>
              </a:extLst>
            </p:cNvPr>
            <p:cNvSpPr/>
            <p:nvPr/>
          </p:nvSpPr>
          <p:spPr>
            <a:xfrm>
              <a:off x="7806130" y="3415851"/>
              <a:ext cx="791510" cy="664397"/>
            </a:xfrm>
            <a:prstGeom prst="rect">
              <a:avLst/>
            </a:prstGeom>
            <a:solidFill>
              <a:srgbClr val="FAD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250/211/187</a:t>
              </a:r>
              <a:endParaRPr kumimoji="1" lang="mr-IN" altLang="zh-CN" sz="500" b="1" dirty="0">
                <a:solidFill>
                  <a:srgbClr val="595757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18" name="矩形 13">
              <a:extLst>
                <a:ext uri="{FF2B5EF4-FFF2-40B4-BE49-F238E27FC236}">
                  <a16:creationId xmlns="" xmlns:a16="http://schemas.microsoft.com/office/drawing/2014/main" id="{AC5BCC27-B68D-0743-8E0B-E25F8D01C3A4}"/>
                </a:ext>
              </a:extLst>
            </p:cNvPr>
            <p:cNvSpPr/>
            <p:nvPr/>
          </p:nvSpPr>
          <p:spPr>
            <a:xfrm>
              <a:off x="7815961" y="4866463"/>
              <a:ext cx="791510" cy="664397"/>
            </a:xfrm>
            <a:prstGeom prst="rect">
              <a:avLst/>
            </a:prstGeom>
            <a:solidFill>
              <a:srgbClr val="D0E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208/232/196</a:t>
              </a:r>
            </a:p>
          </p:txBody>
        </p:sp>
        <p:sp>
          <p:nvSpPr>
            <p:cNvPr id="119" name="矩形 13">
              <a:extLst>
                <a:ext uri="{FF2B5EF4-FFF2-40B4-BE49-F238E27FC236}">
                  <a16:creationId xmlns="" xmlns:a16="http://schemas.microsoft.com/office/drawing/2014/main" id="{51C2E83A-C975-6945-B2FD-5B22BBB53DB7}"/>
                </a:ext>
              </a:extLst>
            </p:cNvPr>
            <p:cNvSpPr/>
            <p:nvPr/>
          </p:nvSpPr>
          <p:spPr>
            <a:xfrm>
              <a:off x="7813724" y="4134866"/>
              <a:ext cx="791510" cy="664397"/>
            </a:xfrm>
            <a:prstGeom prst="rect">
              <a:avLst/>
            </a:prstGeom>
            <a:solidFill>
              <a:srgbClr val="FEEE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254/238/193</a:t>
              </a:r>
            </a:p>
          </p:txBody>
        </p:sp>
        <p:sp>
          <p:nvSpPr>
            <p:cNvPr id="120" name="矩形 13">
              <a:extLst>
                <a:ext uri="{FF2B5EF4-FFF2-40B4-BE49-F238E27FC236}">
                  <a16:creationId xmlns="" xmlns:a16="http://schemas.microsoft.com/office/drawing/2014/main" id="{BEE9A95F-6965-354F-A2C7-2E8C81DDA52F}"/>
                </a:ext>
              </a:extLst>
            </p:cNvPr>
            <p:cNvSpPr/>
            <p:nvPr/>
          </p:nvSpPr>
          <p:spPr>
            <a:xfrm>
              <a:off x="7813724" y="5596166"/>
              <a:ext cx="791510" cy="664397"/>
            </a:xfrm>
            <a:prstGeom prst="rect">
              <a:avLst/>
            </a:prstGeom>
            <a:solidFill>
              <a:srgbClr val="BEE9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190/23/238</a:t>
              </a:r>
            </a:p>
          </p:txBody>
        </p:sp>
        <p:sp>
          <p:nvSpPr>
            <p:cNvPr id="121" name="矩形 13">
              <a:extLst>
                <a:ext uri="{FF2B5EF4-FFF2-40B4-BE49-F238E27FC236}">
                  <a16:creationId xmlns="" xmlns:a16="http://schemas.microsoft.com/office/drawing/2014/main" id="{509164EB-3DC4-7A4F-9E7C-06EBC981CD0A}"/>
                </a:ext>
              </a:extLst>
            </p:cNvPr>
            <p:cNvSpPr/>
            <p:nvPr/>
          </p:nvSpPr>
          <p:spPr>
            <a:xfrm>
              <a:off x="7807694" y="184963"/>
              <a:ext cx="791510" cy="664397"/>
            </a:xfrm>
            <a:prstGeom prst="rect">
              <a:avLst/>
            </a:prstGeom>
            <a:solidFill>
              <a:srgbClr val="EEB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239/178/184</a:t>
              </a:r>
            </a:p>
          </p:txBody>
        </p:sp>
        <p:sp>
          <p:nvSpPr>
            <p:cNvPr id="122" name="矩形 13">
              <a:extLst>
                <a:ext uri="{FF2B5EF4-FFF2-40B4-BE49-F238E27FC236}">
                  <a16:creationId xmlns="" xmlns:a16="http://schemas.microsoft.com/office/drawing/2014/main" id="{667867DD-D3E6-3040-A7B5-39345C0CE2E3}"/>
                </a:ext>
              </a:extLst>
            </p:cNvPr>
            <p:cNvSpPr/>
            <p:nvPr/>
          </p:nvSpPr>
          <p:spPr>
            <a:xfrm>
              <a:off x="7807054" y="918047"/>
              <a:ext cx="791510" cy="664397"/>
            </a:xfrm>
            <a:prstGeom prst="rect">
              <a:avLst/>
            </a:prstGeom>
            <a:solidFill>
              <a:srgbClr val="EE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238/179/193</a:t>
              </a:r>
            </a:p>
          </p:txBody>
        </p:sp>
        <p:sp>
          <p:nvSpPr>
            <p:cNvPr id="123" name="矩形 13">
              <a:extLst>
                <a:ext uri="{FF2B5EF4-FFF2-40B4-BE49-F238E27FC236}">
                  <a16:creationId xmlns="" xmlns:a16="http://schemas.microsoft.com/office/drawing/2014/main" id="{9EE10597-3782-AB46-8453-89FA049C6C46}"/>
                </a:ext>
              </a:extLst>
            </p:cNvPr>
            <p:cNvSpPr/>
            <p:nvPr userDrawn="1"/>
          </p:nvSpPr>
          <p:spPr>
            <a:xfrm>
              <a:off x="5354169" y="6324025"/>
              <a:ext cx="513579" cy="664397"/>
            </a:xfrm>
            <a:prstGeom prst="rect">
              <a:avLst/>
            </a:prstGeom>
            <a:solidFill>
              <a:srgbClr val="221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35/24/21</a:t>
              </a:r>
            </a:p>
          </p:txBody>
        </p:sp>
        <p:sp>
          <p:nvSpPr>
            <p:cNvPr id="124" name="矩形 13">
              <a:extLst>
                <a:ext uri="{FF2B5EF4-FFF2-40B4-BE49-F238E27FC236}">
                  <a16:creationId xmlns="" xmlns:a16="http://schemas.microsoft.com/office/drawing/2014/main" id="{966B3529-B594-884C-BED0-5887B34BBBB8}"/>
                </a:ext>
              </a:extLst>
            </p:cNvPr>
            <p:cNvSpPr/>
            <p:nvPr userDrawn="1"/>
          </p:nvSpPr>
          <p:spPr>
            <a:xfrm>
              <a:off x="5900626" y="6324025"/>
              <a:ext cx="513579" cy="664397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89/87/87</a:t>
              </a:r>
            </a:p>
          </p:txBody>
        </p:sp>
        <p:sp>
          <p:nvSpPr>
            <p:cNvPr id="125" name="矩形 13">
              <a:extLst>
                <a:ext uri="{FF2B5EF4-FFF2-40B4-BE49-F238E27FC236}">
                  <a16:creationId xmlns="" xmlns:a16="http://schemas.microsoft.com/office/drawing/2014/main" id="{0B0545C9-147F-584F-80D2-EF13876D7D33}"/>
                </a:ext>
              </a:extLst>
            </p:cNvPr>
            <p:cNvSpPr/>
            <p:nvPr userDrawn="1"/>
          </p:nvSpPr>
          <p:spPr>
            <a:xfrm>
              <a:off x="6450318" y="6324025"/>
              <a:ext cx="513579" cy="664397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137/137/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137</a:t>
              </a:r>
            </a:p>
          </p:txBody>
        </p:sp>
        <p:sp>
          <p:nvSpPr>
            <p:cNvPr id="126" name="矩形 13">
              <a:extLst>
                <a:ext uri="{FF2B5EF4-FFF2-40B4-BE49-F238E27FC236}">
                  <a16:creationId xmlns="" xmlns:a16="http://schemas.microsoft.com/office/drawing/2014/main" id="{44FD0A0B-0D45-3340-A523-465AC24134BF}"/>
                </a:ext>
              </a:extLst>
            </p:cNvPr>
            <p:cNvSpPr/>
            <p:nvPr userDrawn="1"/>
          </p:nvSpPr>
          <p:spPr>
            <a:xfrm>
              <a:off x="6998296" y="6324025"/>
              <a:ext cx="513579" cy="664397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181/181/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charset="0"/>
                  <a:ea typeface="Arial" charset="0"/>
                  <a:cs typeface="Arial" charset="0"/>
                </a:rPr>
                <a:t>181</a:t>
              </a:r>
            </a:p>
          </p:txBody>
        </p:sp>
        <p:sp>
          <p:nvSpPr>
            <p:cNvPr id="127" name="矩形 13">
              <a:extLst>
                <a:ext uri="{FF2B5EF4-FFF2-40B4-BE49-F238E27FC236}">
                  <a16:creationId xmlns="" xmlns:a16="http://schemas.microsoft.com/office/drawing/2014/main" id="{2C404A07-276B-3648-BB25-4EDB5905448C}"/>
                </a:ext>
              </a:extLst>
            </p:cNvPr>
            <p:cNvSpPr/>
            <p:nvPr userDrawn="1"/>
          </p:nvSpPr>
          <p:spPr>
            <a:xfrm>
              <a:off x="7541580" y="6324025"/>
              <a:ext cx="513579" cy="664397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 221/221/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221</a:t>
              </a:r>
            </a:p>
          </p:txBody>
        </p:sp>
        <p:sp>
          <p:nvSpPr>
            <p:cNvPr id="128" name="矩形 13">
              <a:extLst>
                <a:ext uri="{FF2B5EF4-FFF2-40B4-BE49-F238E27FC236}">
                  <a16:creationId xmlns="" xmlns:a16="http://schemas.microsoft.com/office/drawing/2014/main" id="{72B0F29C-A346-8946-9B8E-8F1B9DFF7AD0}"/>
                </a:ext>
              </a:extLst>
            </p:cNvPr>
            <p:cNvSpPr/>
            <p:nvPr userDrawn="1"/>
          </p:nvSpPr>
          <p:spPr>
            <a:xfrm>
              <a:off x="8083608" y="6324025"/>
              <a:ext cx="513579" cy="664397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B5B5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255/255/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charset="0"/>
                  <a:ea typeface="Arial" charset="0"/>
                  <a:cs typeface="Arial" charset="0"/>
                </a:rPr>
                <a:t>255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05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7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950" indent="-29695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Char char="•"/>
        <a:defRPr sz="3636" kern="1200">
          <a:solidFill>
            <a:schemeClr val="tx1"/>
          </a:solidFill>
          <a:latin typeface="+mn-lt"/>
          <a:ea typeface="+mn-ea"/>
          <a:cs typeface="+mn-cs"/>
        </a:defRPr>
      </a:lvl1pPr>
      <a:lvl2pPr marL="890849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4847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2078648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6725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25" userDrawn="1">
          <p15:clr>
            <a:srgbClr val="F26B43"/>
          </p15:clr>
        </p15:guide>
        <p15:guide id="5" orient="horz" pos="410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8406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1187798" rtl="0" eaLnBrk="1" latinLnBrk="0" hangingPunct="1">
        <a:lnSpc>
          <a:spcPct val="90000"/>
        </a:lnSpc>
        <a:spcBef>
          <a:spcPct val="0"/>
        </a:spcBef>
        <a:buNone/>
        <a:defRPr sz="5000" b="0" kern="1200">
          <a:solidFill>
            <a:schemeClr val="tx1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</p:titleStyle>
    <p:bodyStyle>
      <a:lvl1pPr marL="0" indent="0" algn="l" defTabSz="1187798" rtl="0" eaLnBrk="1" latinLnBrk="0" hangingPunct="1">
        <a:lnSpc>
          <a:spcPct val="90000"/>
        </a:lnSpc>
        <a:spcBef>
          <a:spcPts val="1299"/>
        </a:spcBef>
        <a:buFont typeface="Arial" panose="020B0604020202020204" pitchFamily="34" charset="0"/>
        <a:buNone/>
        <a:defRPr sz="1819" kern="1200">
          <a:solidFill>
            <a:srgbClr val="FFFFFF"/>
          </a:solidFill>
          <a:latin typeface="Microsoft YaHei" panose="020B0503020204020204" pitchFamily="34" charset="-122"/>
          <a:ea typeface="Microsoft YaHei" panose="020B0503020204020204" pitchFamily="34" charset="-122"/>
          <a:cs typeface="+mn-cs"/>
        </a:defRPr>
      </a:lvl1pPr>
      <a:lvl2pPr marL="593900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311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59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indent="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None/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3266447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860346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454245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5048144" indent="-296950" algn="l" defTabSz="1187798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1pPr>
      <a:lvl2pPr marL="593900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2pPr>
      <a:lvl3pPr marL="11877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3pPr>
      <a:lvl4pPr marL="1781699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4pPr>
      <a:lvl5pPr marL="2375598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5pPr>
      <a:lvl6pPr marL="29694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6pPr>
      <a:lvl7pPr marL="3563396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7pPr>
      <a:lvl8pPr marL="4157297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8pPr>
      <a:lvl9pPr marL="4751195" algn="l" defTabSz="1187798" rtl="0" eaLnBrk="1" latinLnBrk="0" hangingPunct="1">
        <a:defRPr sz="233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1" userDrawn="1">
          <p15:clr>
            <a:srgbClr val="F26B43"/>
          </p15:clr>
        </p15:guide>
        <p15:guide id="2" pos="3842" userDrawn="1">
          <p15:clr>
            <a:srgbClr val="F26B43"/>
          </p15:clr>
        </p15:guide>
        <p15:guide id="3" pos="458" userDrawn="1">
          <p15:clr>
            <a:srgbClr val="F26B43"/>
          </p15:clr>
        </p15:guide>
        <p15:guide id="4" pos="721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="" xmlns:a16="http://schemas.microsoft.com/office/drawing/2014/main" id="{CE0CEC36-5881-F64A-A70F-904DBA9886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5F986D5-D7D9-6446-9526-9389CD9831D8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r>
              <a:rPr lang="en-US" dirty="0" err="1" smtClean="0"/>
              <a:t>Gdfafsdafafa</a:t>
            </a:r>
            <a:endParaRPr lang="en-US" dirty="0" smtClean="0"/>
          </a:p>
          <a:p>
            <a:r>
              <a:rPr lang="zh-CN" altLang="en-US" dirty="0" smtClean="0"/>
              <a:t>嘿嘿</a:t>
            </a:r>
            <a:endParaRPr lang="en-US" altLang="zh-CN" dirty="0" smtClean="0"/>
          </a:p>
          <a:p>
            <a:r>
              <a:rPr lang="zh-CN" altLang="en-US" dirty="0">
                <a:latin typeface="+mn-ea"/>
                <a:ea typeface="+mn-ea"/>
              </a:rPr>
              <a:t>哈哈</a:t>
            </a:r>
            <a:r>
              <a:rPr lang="zh-CN" altLang="en-US" dirty="0" smtClean="0">
                <a:latin typeface="+mn-ea"/>
                <a:ea typeface="+mn-ea"/>
              </a:rPr>
              <a:t>哈哈哈</a:t>
            </a:r>
            <a:endParaRPr lang="en-US" altLang="zh-CN" dirty="0">
              <a:latin typeface="+mn-ea"/>
              <a:ea typeface="+mn-ea"/>
            </a:endParaRPr>
          </a:p>
          <a:p>
            <a:endParaRPr lang="en-US" dirty="0" smtClean="0">
              <a:latin typeface="+mn-ea"/>
              <a:ea typeface="+mn-ea"/>
            </a:endParaRPr>
          </a:p>
          <a:p>
            <a:r>
              <a:rPr lang="zh-CN" altLang="en-US" dirty="0">
                <a:latin typeface="+mj-ea"/>
                <a:ea typeface="+mj-ea"/>
              </a:rPr>
              <a:t>呵呵</a:t>
            </a:r>
            <a:r>
              <a:rPr lang="zh-CN" altLang="en-US" dirty="0" smtClean="0">
                <a:latin typeface="+mj-ea"/>
                <a:ea typeface="+mj-ea"/>
              </a:rPr>
              <a:t>呵</a:t>
            </a:r>
            <a:endParaRPr lang="en-US" altLang="zh-CN" dirty="0" smtClean="0">
              <a:latin typeface="+mj-ea"/>
              <a:ea typeface="+mj-ea"/>
            </a:endParaRPr>
          </a:p>
          <a:p>
            <a:endParaRPr lang="en-US" dirty="0">
              <a:latin typeface="+mj-ea"/>
              <a:ea typeface="+mj-ea"/>
            </a:endParaRPr>
          </a:p>
          <a:p>
            <a:endParaRPr lang="en-US" dirty="0">
              <a:latin typeface="+mj-ea"/>
              <a:ea typeface="+mj-ea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="" xmlns:a16="http://schemas.microsoft.com/office/drawing/2014/main" id="{55F986D5-D7D9-6446-9526-9389CD9831D8}"/>
              </a:ext>
            </a:extLst>
          </p:cNvPr>
          <p:cNvSpPr txBox="1">
            <a:spLocks/>
          </p:cNvSpPr>
          <p:nvPr/>
        </p:nvSpPr>
        <p:spPr>
          <a:xfrm>
            <a:off x="736258" y="2026606"/>
            <a:ext cx="10733557" cy="4690459"/>
          </a:xfrm>
          <a:prstGeom prst="rect">
            <a:avLst/>
          </a:prstGeom>
        </p:spPr>
        <p:txBody>
          <a:bodyPr lIns="0" tIns="0" rIns="0" bIns="0"/>
          <a:lstStyle>
            <a:lvl1pPr marL="179388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>
                <a:tab pos="1208088" algn="ctr"/>
              </a:tabLst>
              <a:defRPr sz="1800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329026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&gt;"/>
              <a:tabLst>
                <a:tab pos="1208088" algn="ctr"/>
              </a:tabLst>
              <a:defRPr sz="1600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2pPr>
            <a:lvl3pPr marL="1098575" marR="0" indent="-168275" algn="l" defTabSz="118779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.AppleSystemUIFont"/>
              <a:buChar char="-"/>
              <a:tabLst>
                <a:tab pos="1208088" algn="ctr"/>
              </a:tabLst>
              <a:defRPr sz="1299" kern="1200" baseline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+mn-cs"/>
              </a:defRPr>
            </a:lvl3pPr>
            <a:lvl4pPr marL="525850" indent="-171159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tabLst>
                <a:tab pos="1208420" algn="ctr"/>
              </a:tabLst>
              <a:defRPr sz="1299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25850" indent="-171159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tabLst>
                <a:tab pos="1208420" algn="ctr"/>
              </a:tabLst>
              <a:defRPr sz="1299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266447" indent="-296950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860346" indent="-296950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454245" indent="-296950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48144" indent="-296950" algn="l" defTabSz="1187798" rtl="0" eaLnBrk="1" latinLnBrk="0" hangingPunct="1">
              <a:lnSpc>
                <a:spcPct val="90000"/>
              </a:lnSpc>
              <a:spcBef>
                <a:spcPts val="650"/>
              </a:spcBef>
              <a:buFont typeface="Arial" panose="020B0604020202020204" pitchFamily="34" charset="0"/>
              <a:buChar char="•"/>
              <a:defRPr sz="2338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4237827"/>
              </p:ext>
            </p:extLst>
          </p:nvPr>
        </p:nvGraphicFramePr>
        <p:xfrm>
          <a:off x="5640388" y="3032125"/>
          <a:ext cx="914400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包装程序外壳对象" showAsIcon="1" r:id="rId3" imgW="914400" imgH="792360" progId="Package">
                  <p:embed/>
                </p:oleObj>
              </mc:Choice>
              <mc:Fallback>
                <p:oleObj name="包装程序外壳对象" showAsIcon="1" r:id="rId3" imgW="914400" imgH="7923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640388" y="3032125"/>
                        <a:ext cx="914400" cy="792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741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封面页_图片版 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sz="3200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1" id="{358AC06C-4CE3-4A3F-B594-9738C68624A0}" vid="{77E3B732-DDF7-4011-B681-28F511DF8898}"/>
    </a:ext>
  </a:extLst>
</a:theme>
</file>

<file path=ppt/theme/theme2.xml><?xml version="1.0" encoding="utf-8"?>
<a:theme xmlns:a="http://schemas.openxmlformats.org/drawingml/2006/main" name="目录页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自定义1">
      <a:majorFont>
        <a:latin typeface="Arial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sz="2200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1" id="{358AC06C-4CE3-4A3F-B594-9738C68624A0}" vid="{002891D3-441F-4843-9EAC-D44E0F2301F5}"/>
    </a:ext>
  </a:extLst>
</a:theme>
</file>

<file path=ppt/theme/theme3.xml><?xml version="1.0" encoding="utf-8"?>
<a:theme xmlns:a="http://schemas.openxmlformats.org/drawingml/2006/main" name="章节页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1" id="{358AC06C-4CE3-4A3F-B594-9738C68624A0}" vid="{9E3EAF68-ABE1-42CC-9EED-BC9EE9E8453C}"/>
    </a:ext>
  </a:extLst>
</a:theme>
</file>

<file path=ppt/theme/theme4.xml><?xml version="1.0" encoding="utf-8"?>
<a:theme xmlns:a="http://schemas.openxmlformats.org/drawingml/2006/main" name="结束页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1" sz="3200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演示文稿1" id="{358AC06C-4CE3-4A3F-B594-9738C68624A0}" vid="{AFFA82CF-250F-4604-B0DF-1F7FF8D51155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PPT模板</Template>
  <TotalTime>5</TotalTime>
  <Words>7</Words>
  <Application>Microsoft Office PowerPoint</Application>
  <PresentationFormat>自定义</PresentationFormat>
  <Paragraphs>5</Paragraphs>
  <Slides>1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1" baseType="lpstr">
      <vt:lpstr>黑体</vt:lpstr>
      <vt:lpstr>宋体</vt:lpstr>
      <vt:lpstr>微软雅黑</vt:lpstr>
      <vt:lpstr>Arial</vt:lpstr>
      <vt:lpstr>Calibri</vt:lpstr>
      <vt:lpstr>封面页_图片版 </vt:lpstr>
      <vt:lpstr>目录页</vt:lpstr>
      <vt:lpstr>章节页</vt:lpstr>
      <vt:lpstr>结束页</vt:lpstr>
      <vt:lpstr>包装程序外壳对象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Liyinsheng (Leon)</dc:creator>
  <cp:lastModifiedBy>Liyinsheng (Leon)</cp:lastModifiedBy>
  <cp:revision>9</cp:revision>
  <dcterms:created xsi:type="dcterms:W3CDTF">2019-07-19T03:09:05Z</dcterms:created>
  <dcterms:modified xsi:type="dcterms:W3CDTF">2020-08-28T08:11:20Z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(3)gECL2bsVj0u6AF3T/i18ed68bLM9tSG/rT5QBv5cCDGgUxRSiGhCd0ZR40hX0R8IiMmIjH4f
K41IZLgla+tD6w4AvtVCE2UmCbvz5anD9aWQZNnGLPtolzaZNlMtoAUzKf2yL1tEIKhxoGDw
Uu0BAdPKQ8aBhvAAJ7MtoMfkbeig/xrTPEzQPLJzDlQectd5/UbA8RDcc+wqh7BU5ip/DA3K
6TYc56MJDJXC7Ndl+6</vt:lpwstr>
  </property>
  <property fmtid="{D5CDD505-2E9C-101B-9397-08002B2CF9AE}" pid="3" name="_2015_ms_pID_7253431">
    <vt:lpwstr>o0WL2FbMTaza6DCMfFUDH18toGDA1SJvffOlYTz7R/QJLBtrdLBjpK
JbJgCqX6QixRlULcgKGNJOj1XX1LgDuHouHd6B3V4cTlbHkbknnmz+tt5j1AfvMovgLDIu+o
MZMYDNxGXOdISkeARW/T2Wl96zpSpGwSExwt6p0HWO9pDTAq+GSicujwCGUj75unPX4T82Yb
a+nUEaTuWr+puorRO0kaUoRiw7ezQKasOsXK</vt:lpwstr>
  </property>
  <property fmtid="{D5CDD505-2E9C-101B-9397-08002B2CF9AE}" pid="4" name="_2015_ms_pID_7253432">
    <vt:lpwstr>SQ==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1598146220</vt:lpwstr>
  </property>
</Properties>
</file>