
<file path=[Content_Types].xml><?xml version="1.0" encoding="utf-8"?>
<Types xmlns="http://schemas.openxmlformats.org/package/2006/content-types">
  <Default Extension="mp3" ContentType="audio/mpeg"/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7" autoAdjust="0"/>
    <p:restoredTop sz="94660"/>
  </p:normalViewPr>
  <p:slideViewPr>
    <p:cSldViewPr snapToGrid="0">
      <p:cViewPr varScale="1">
        <p:scale>
          <a:sx n="85" d="100"/>
          <a:sy n="85" d="100"/>
        </p:scale>
        <p:origin x="54" y="3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media1.mp3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21A2CE-7D2F-433E-8B60-710CFD70C5F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D71AF3-1183-41C5-A965-248CEE962D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F1FFDE7-7A10-401A-9A03-C27EB1CF19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17BE74-5B60-4D86-AF0D-42C0F8A6C36A}" type="datetimeFigureOut">
              <a:rPr lang="en-US" smtClean="0"/>
              <a:t>11/27/2017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293FFC-C9B9-400D-A971-4F2A1B55E4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8BD851-1B8E-4D1A-ADF0-5DB728B0C8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2CBE97-298F-4A44-BEA5-0437CFE098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45267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8738B8-7C56-4419-A2E6-E41C91A9AC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578B7C9-0B3E-4AD0-875D-D1837DA5BC0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40077BA-C86C-4D82-A01D-29F4A422EB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17BE74-5B60-4D86-AF0D-42C0F8A6C36A}" type="datetimeFigureOut">
              <a:rPr lang="en-US" smtClean="0"/>
              <a:t>11/27/2017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07DB79-4FA8-43CF-85C8-5DF55519FB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8BD7444-1AC7-4451-8C93-D1B027F262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2CBE97-298F-4A44-BEA5-0437CFE098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80086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F87E0D7-A8BC-425A-8A8E-ABED05E2EF2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22844BE-A78E-4871-9219-B8B46DFF4D3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BA4DD7-6225-4B98-8D2E-41A0BD2FB9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17BE74-5B60-4D86-AF0D-42C0F8A6C36A}" type="datetimeFigureOut">
              <a:rPr lang="en-US" smtClean="0"/>
              <a:t>11/27/2017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0AC3DD-4A6E-446F-A4BF-361C87F1D0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039D8-731A-4FDB-B777-8AE3BE5E68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2CBE97-298F-4A44-BEA5-0437CFE098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40297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5242BF-29CD-4137-954D-BD8F2DB809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BCC37F3-49F3-4537-BE97-51BA9F5955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7F98A2E-73D8-4794-B36E-D69EACAD43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17BE74-5B60-4D86-AF0D-42C0F8A6C36A}" type="datetimeFigureOut">
              <a:rPr lang="en-US" smtClean="0"/>
              <a:t>11/27/2017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768700-0811-4B45-BDFC-D28A1ED3DB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4069281-F414-4278-9DC1-C95242E649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2CBE97-298F-4A44-BEA5-0437CFE098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8432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3AB46DC-6254-4B5B-BAF3-4CC7530A57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53CA9B7-9547-4F32-AE4F-22568D6E7C2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29C56E8-DDD1-463E-BBC6-DA03A7E729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17BE74-5B60-4D86-AF0D-42C0F8A6C36A}" type="datetimeFigureOut">
              <a:rPr lang="en-US" smtClean="0"/>
              <a:t>11/27/2017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284417-DE57-4959-86D6-A0D5A557F2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E222E4-65B7-41C6-916B-2903B011ED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2CBE97-298F-4A44-BEA5-0437CFE098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44171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165786-F11B-4F1E-A09A-E6BFB22F46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6659453-E16B-4D81-A385-BA10403EC55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72D7214-7AA9-474A-A7A9-155DF90A233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51C00E2-75E6-4207-9300-64B19CA52B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17BE74-5B60-4D86-AF0D-42C0F8A6C36A}" type="datetimeFigureOut">
              <a:rPr lang="en-US" smtClean="0"/>
              <a:t>11/27/2017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DC56220-EA86-4BBD-9300-90176CB59A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B3FBD76-101F-44FF-8E0F-556950DB60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2CBE97-298F-4A44-BEA5-0437CFE098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39377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DE482D-4758-4DC2-BDB5-E5977EFA58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8FEF9CD-3280-4FE1-9885-1B0B4A6F1AA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B18A456-7977-482C-9539-2D3E245A986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F76DE26-418E-470C-8D27-8E4493F93EA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DB93C68-600B-4E9E-9E1E-BFC8AA95BAB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7817139-0A35-4970-AEF5-1920DF33CC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17BE74-5B60-4D86-AF0D-42C0F8A6C36A}" type="datetimeFigureOut">
              <a:rPr lang="en-US" smtClean="0"/>
              <a:t>11/27/2017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08E7068-43D2-4A55-8E00-85F79BDD03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D7A2A48-4BC8-46A6-9ADF-1A58C1BC0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2CBE97-298F-4A44-BEA5-0437CFE098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3708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FAA913-0257-4F60-B211-0C6EF7C662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8DD9ADE-9B05-4209-A470-20AC97C024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17BE74-5B60-4D86-AF0D-42C0F8A6C36A}" type="datetimeFigureOut">
              <a:rPr lang="en-US" smtClean="0"/>
              <a:t>11/27/2017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38FC771-DDEB-43D0-A304-A9AE20144B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DCD78E9-15CE-474F-96EA-8300A1E606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2CBE97-298F-4A44-BEA5-0437CFE098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19617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2BF668B-4DEA-4398-A03C-4B537C4B70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17BE74-5B60-4D86-AF0D-42C0F8A6C36A}" type="datetimeFigureOut">
              <a:rPr lang="en-US" smtClean="0"/>
              <a:t>11/27/2017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8FC81C5-D735-4555-AC92-1F68C9FCD3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4EBAC14-3116-4573-9991-FE2A3AEF5C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2CBE97-298F-4A44-BEA5-0437CFE098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9303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4B22D0-39CC-4513-B68B-3E4D664DFE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3C126C5-9820-4C70-AB26-03DF93D33DD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06C422E-C7DD-4161-A32B-1505F3D2A55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53289B8-8421-43A4-960C-159D99539B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17BE74-5B60-4D86-AF0D-42C0F8A6C36A}" type="datetimeFigureOut">
              <a:rPr lang="en-US" smtClean="0"/>
              <a:t>11/27/2017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F5C4927-E42D-48E4-A9EC-B7622DC093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C73B508-B859-49B2-AC09-471591C288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2CBE97-298F-4A44-BEA5-0437CFE098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47266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40624E2-17AB-42CB-A1C0-AB3BEC186BF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2405840-08A7-478A-A0DD-385E4382B0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E144EC7-74A2-4E78-B85E-869307CB379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DE61E4-F67B-4B89-A5E9-44B37A272A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17BE74-5B60-4D86-AF0D-42C0F8A6C36A}" type="datetimeFigureOut">
              <a:rPr lang="en-US" smtClean="0"/>
              <a:t>11/27/2017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E39390-BFF0-4774-936E-B53B55550F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53A58AB-53E5-4270-ACFD-420473A47A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2CBE97-298F-4A44-BEA5-0437CFE098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84087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E230139-F6F0-498C-A4D3-790ED29396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9E98B1D-48D4-4802-9C29-22FF812BD53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43C5750-03F8-4C00-A2F7-BDE17C3EEF5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17BE74-5B60-4D86-AF0D-42C0F8A6C36A}" type="datetimeFigureOut">
              <a:rPr lang="en-US" smtClean="0"/>
              <a:t>11/27/2017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5C449C7-8D26-4BC4-B487-7ACD6FE012B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168B00F-E9D0-4A70-8CCA-CBB73816B19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2CBE97-298F-4A44-BEA5-0437CFE098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44148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1.mp3"/><Relationship Id="rId1" Type="http://schemas.microsoft.com/office/2007/relationships/media" Target="../media/media1.mp3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3197F1F-D244-4835-8452-2E27ED572B6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E5264BC-FF27-4503-B018-C25B856D7B1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4" name="testMP3lyrics">
            <a:hlinkClick r:id="" action="ppaction://media"/>
            <a:extLst>
              <a:ext uri="{FF2B5EF4-FFF2-40B4-BE49-F238E27FC236}">
                <a16:creationId xmlns:a16="http://schemas.microsoft.com/office/drawing/2014/main" id="{DC9B841E-AC8A-42C4-91CF-01B45B24FA31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7900988" y="3240088"/>
            <a:ext cx="304800" cy="304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464793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412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1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Allison, Timothy B.</dc:creator>
  <cp:lastModifiedBy>Allison, Timothy B.</cp:lastModifiedBy>
  <cp:revision>1</cp:revision>
  <dcterms:created xsi:type="dcterms:W3CDTF">2017-11-27T17:31:23Z</dcterms:created>
  <dcterms:modified xsi:type="dcterms:W3CDTF">2017-11-27T17:32:06Z</dcterms:modified>
</cp:coreProperties>
</file>

<file path=docProps/thumbnail.jpeg>
</file>